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</p:sldIdLst>
  <p:sldSz cx="13716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5128"/>
    <a:srgbClr val="B679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4489452"/>
            <a:ext cx="11658600" cy="9550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14408152"/>
            <a:ext cx="10287000" cy="6623048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9CB6-EB37-4079-B278-8B085DF7E8D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06681-A633-40C1-B0DD-BF8DB1150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3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9CB6-EB37-4079-B278-8B085DF7E8D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06681-A633-40C1-B0DD-BF8DB1150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81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1460500"/>
            <a:ext cx="2957513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1460500"/>
            <a:ext cx="8701088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9CB6-EB37-4079-B278-8B085DF7E8D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06681-A633-40C1-B0DD-BF8DB1150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07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9CB6-EB37-4079-B278-8B085DF7E8D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06681-A633-40C1-B0DD-BF8DB1150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6838958"/>
            <a:ext cx="11830050" cy="11410948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18357858"/>
            <a:ext cx="11830050" cy="6000748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9CB6-EB37-4079-B278-8B085DF7E8D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06681-A633-40C1-B0DD-BF8DB1150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4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7302500"/>
            <a:ext cx="58293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7302500"/>
            <a:ext cx="58293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9CB6-EB37-4079-B278-8B085DF7E8D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06681-A633-40C1-B0DD-BF8DB1150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3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460506"/>
            <a:ext cx="1183005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6724652"/>
            <a:ext cx="5802510" cy="329564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10020300"/>
            <a:ext cx="580251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6724652"/>
            <a:ext cx="5831087" cy="329564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10020300"/>
            <a:ext cx="5831087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9CB6-EB37-4079-B278-8B085DF7E8D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06681-A633-40C1-B0DD-BF8DB1150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3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9CB6-EB37-4079-B278-8B085DF7E8D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06681-A633-40C1-B0DD-BF8DB1150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19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9CB6-EB37-4079-B278-8B085DF7E8D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06681-A633-40C1-B0DD-BF8DB1150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20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828800"/>
            <a:ext cx="4423767" cy="64008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3949706"/>
            <a:ext cx="6943725" cy="1949450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8229600"/>
            <a:ext cx="4423767" cy="1524635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9CB6-EB37-4079-B278-8B085DF7E8D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06681-A633-40C1-B0DD-BF8DB1150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43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828800"/>
            <a:ext cx="4423767" cy="64008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3949706"/>
            <a:ext cx="6943725" cy="19494500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8229600"/>
            <a:ext cx="4423767" cy="1524635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39CB6-EB37-4079-B278-8B085DF7E8D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06681-A633-40C1-B0DD-BF8DB1150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7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1460506"/>
            <a:ext cx="1183005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7302500"/>
            <a:ext cx="1183005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25425406"/>
            <a:ext cx="30861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39CB6-EB37-4079-B278-8B085DF7E8D0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25425406"/>
            <a:ext cx="462915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25425406"/>
            <a:ext cx="30861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06681-A633-40C1-B0DD-BF8DB1150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0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F44255E-5B63-566B-CA3A-860DA510C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576" y="6235805"/>
            <a:ext cx="1334191" cy="133419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A346498-66AE-FE4D-C717-F200953A1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0582" y="6235805"/>
            <a:ext cx="1334191" cy="133419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B1898BA-FCCD-D0C8-CE85-50BFEE692B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8594" y="6235805"/>
            <a:ext cx="1334191" cy="133419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41B11D-C274-CD86-B011-B52E30EC38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64588" y="6235805"/>
            <a:ext cx="1334191" cy="133419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E07A933-4478-D031-B575-6B202240E05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21225"/>
          <a:stretch/>
        </p:blipFill>
        <p:spPr>
          <a:xfrm>
            <a:off x="6832600" y="6235805"/>
            <a:ext cx="1334191" cy="1334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C6527D-5481-8A4B-BCA8-E57515D4738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606060"/>
              </a:clrFrom>
              <a:clrTo>
                <a:srgbClr val="606060">
                  <a:alpha val="0"/>
                </a:srgbClr>
              </a:clrTo>
            </a:clrChange>
          </a:blip>
          <a:srcRect b="3020"/>
          <a:stretch/>
        </p:blipFill>
        <p:spPr>
          <a:xfrm>
            <a:off x="8316606" y="6235806"/>
            <a:ext cx="1396113" cy="136514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045A8D-657B-0C6D-4252-3B4A74C5D9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62534" y="6235805"/>
            <a:ext cx="1430549" cy="133419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8D4076E-593A-D203-8384-3E726086F0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373028" y="6235805"/>
            <a:ext cx="1430549" cy="133419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D968F48-608D-5176-7498-5F686AEF402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01885" y="1939962"/>
            <a:ext cx="2286000" cy="228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1AE5A45-9CFA-E61B-1C04-A257E5F223F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687949" y="1939962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background with black numbers and numbers&#10;&#10;Description automatically generated">
            <a:extLst>
              <a:ext uri="{FF2B5EF4-FFF2-40B4-BE49-F238E27FC236}">
                <a16:creationId xmlns:a16="http://schemas.microsoft.com/office/drawing/2014/main" id="{FCDDA108-468D-E5F0-AB86-96F98BE5F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0415" y="5099050"/>
            <a:ext cx="2571750" cy="4572000"/>
          </a:xfrm>
          <a:prstGeom prst="rect">
            <a:avLst/>
          </a:prstGeom>
        </p:spPr>
      </p:pic>
      <p:pic>
        <p:nvPicPr>
          <p:cNvPr id="7" name="Picture 6" descr="A yellow and black text&#10;&#10;Description automatically generated">
            <a:extLst>
              <a:ext uri="{FF2B5EF4-FFF2-40B4-BE49-F238E27FC236}">
                <a16:creationId xmlns:a16="http://schemas.microsoft.com/office/drawing/2014/main" id="{12C6E280-E356-54B5-0F2C-DDD22DDBE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482" y="5099050"/>
            <a:ext cx="2571750" cy="4572000"/>
          </a:xfrm>
          <a:prstGeom prst="rect">
            <a:avLst/>
          </a:prstGeom>
        </p:spPr>
      </p:pic>
      <p:pic>
        <p:nvPicPr>
          <p:cNvPr id="9" name="Picture 8" descr="A person standing in front of a yellow sign&#10;&#10;Description automatically generated">
            <a:extLst>
              <a:ext uri="{FF2B5EF4-FFF2-40B4-BE49-F238E27FC236}">
                <a16:creationId xmlns:a16="http://schemas.microsoft.com/office/drawing/2014/main" id="{ACB1935D-E4B8-4491-9646-3C044E0BD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1" y="5099050"/>
            <a:ext cx="2571750" cy="4572000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0580F855-50CF-7CD0-3630-CF1CC96CD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384" y="5099050"/>
            <a:ext cx="2571750" cy="4572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D4896D-A16F-1517-6A49-3A64420AD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317" y="5099050"/>
            <a:ext cx="2571750" cy="4572000"/>
          </a:xfrm>
          <a:prstGeom prst="rect">
            <a:avLst/>
          </a:prstGeom>
        </p:spPr>
      </p:pic>
      <p:pic>
        <p:nvPicPr>
          <p:cNvPr id="15" name="Picture 1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AED6E22-60B9-E0AD-0A4A-D0C54B0151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0" y="5099050"/>
            <a:ext cx="2571750" cy="4572000"/>
          </a:xfrm>
          <a:prstGeom prst="rect">
            <a:avLst/>
          </a:prstGeom>
        </p:spPr>
      </p:pic>
      <p:pic>
        <p:nvPicPr>
          <p:cNvPr id="17" name="Picture 16" descr="A yellow background with black text&#10;&#10;Description automatically generated">
            <a:extLst>
              <a:ext uri="{FF2B5EF4-FFF2-40B4-BE49-F238E27FC236}">
                <a16:creationId xmlns:a16="http://schemas.microsoft.com/office/drawing/2014/main" id="{4D858959-3605-C8FA-D17F-4C77D3EBAB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692" y="11839574"/>
            <a:ext cx="2584575" cy="2585771"/>
          </a:xfrm>
          <a:prstGeom prst="rect">
            <a:avLst/>
          </a:prstGeom>
        </p:spPr>
      </p:pic>
      <p:pic>
        <p:nvPicPr>
          <p:cNvPr id="19" name="Picture 18" descr="A yellow and black text with images of cows and a person&#10;&#10;Description automatically generated with medium confidence">
            <a:extLst>
              <a:ext uri="{FF2B5EF4-FFF2-40B4-BE49-F238E27FC236}">
                <a16:creationId xmlns:a16="http://schemas.microsoft.com/office/drawing/2014/main" id="{2C2C9DC4-032C-3EDE-61DF-C1C208B000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67" y="11839574"/>
            <a:ext cx="2587752" cy="2587752"/>
          </a:xfrm>
          <a:prstGeom prst="rect">
            <a:avLst/>
          </a:prstGeom>
        </p:spPr>
      </p:pic>
      <p:pic>
        <p:nvPicPr>
          <p:cNvPr id="21" name="Picture 20" descr="A yellow and black text with black text and images of people&#10;&#10;Description automatically generated">
            <a:extLst>
              <a:ext uri="{FF2B5EF4-FFF2-40B4-BE49-F238E27FC236}">
                <a16:creationId xmlns:a16="http://schemas.microsoft.com/office/drawing/2014/main" id="{D0154A63-2580-B12D-4F5D-DF4B260283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1839574"/>
            <a:ext cx="2587752" cy="2587752"/>
          </a:xfrm>
          <a:prstGeom prst="rect">
            <a:avLst/>
          </a:prstGeom>
        </p:spPr>
      </p:pic>
      <p:pic>
        <p:nvPicPr>
          <p:cNvPr id="23" name="Picture 22" descr="A red and green rectangle with white text&#10;&#10;Description automatically generated">
            <a:extLst>
              <a:ext uri="{FF2B5EF4-FFF2-40B4-BE49-F238E27FC236}">
                <a16:creationId xmlns:a16="http://schemas.microsoft.com/office/drawing/2014/main" id="{ED116D3C-9C3C-51D5-638B-79CB586D3F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933" y="11839574"/>
            <a:ext cx="2587752" cy="2587752"/>
          </a:xfrm>
          <a:prstGeom prst="rect">
            <a:avLst/>
          </a:prstGeom>
        </p:spPr>
      </p:pic>
      <p:pic>
        <p:nvPicPr>
          <p:cNvPr id="25" name="Picture 24" descr="A green and white background with text&#10;&#10;Description automatically generated">
            <a:extLst>
              <a:ext uri="{FF2B5EF4-FFF2-40B4-BE49-F238E27FC236}">
                <a16:creationId xmlns:a16="http://schemas.microsoft.com/office/drawing/2014/main" id="{A6D977EA-2334-E309-F2F4-824BB5AB6F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866" y="11837593"/>
            <a:ext cx="2587752" cy="2587752"/>
          </a:xfrm>
          <a:prstGeom prst="rect">
            <a:avLst/>
          </a:prstGeom>
        </p:spPr>
      </p:pic>
      <p:pic>
        <p:nvPicPr>
          <p:cNvPr id="27" name="Picture 26" descr="A person holding a newspaper&#10;&#10;Description automatically generated">
            <a:extLst>
              <a:ext uri="{FF2B5EF4-FFF2-40B4-BE49-F238E27FC236}">
                <a16:creationId xmlns:a16="http://schemas.microsoft.com/office/drawing/2014/main" id="{B8B5C337-560B-301B-5746-4295EA3F06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802" y="11837593"/>
            <a:ext cx="2587752" cy="25877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F04564-2B3E-75E6-B21D-7522ECC4C1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72268" y="16825645"/>
            <a:ext cx="8125959" cy="938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98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</TotalTime>
  <Words>0</Words>
  <Application>Microsoft Office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Guerreiro</dc:creator>
  <cp:lastModifiedBy>Bruno Guerreiro</cp:lastModifiedBy>
  <cp:revision>2</cp:revision>
  <dcterms:created xsi:type="dcterms:W3CDTF">2023-12-11T15:34:48Z</dcterms:created>
  <dcterms:modified xsi:type="dcterms:W3CDTF">2023-12-11T16:11:47Z</dcterms:modified>
</cp:coreProperties>
</file>